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BF843-762A-4340-9C60-3A5880D1901F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8BB0B-B758-4712-A5A9-5F7A107557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312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8BB0B-B758-4712-A5A9-5F7A1075572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907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404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797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457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198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825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469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844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09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398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741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206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DC791-5DC1-4A35-BA86-0C6763068D24}" type="datetimeFigureOut">
              <a:rPr lang="ru-RU" smtClean="0"/>
              <a:t>13.03.2015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916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ru.wikipedia.org/w/index.php?title=%D0%A4%D0%B0%D0%B9%D0%BB:Manchester_United_FC.png&amp;filetimestamp=20060710112037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ru.wikipedia.org/wiki/%D0%A4%D0%B0%D0%B9%D0%BB:Golf_player_putting_green_2003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ru.wikipedia.org/wiki/%D0%A4%D0%B0%D0%B9%D0%BB:Jordan_by_Lipofsky_16577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jpeg"/><Relationship Id="rId7" Type="http://schemas.openxmlformats.org/officeDocument/2006/relationships/hyperlink" Target="http://ru.wikipedia.org/wiki/%D0%A4%D0%B0%D0%B9%D0%BB:Pawe%C5%82_Zagumny_2006-2007_2.jpg" TargetMode="External"/><Relationship Id="rId2" Type="http://schemas.openxmlformats.org/officeDocument/2006/relationships/hyperlink" Target="http://ru.wikipedia.org/wiki/%D0%A4%D0%B0%D0%B9%D0%BB:DSCF125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hyperlink" Target="http://ru.wikipedia.org/wiki/%D0%A4%D0%B0%D0%B9%D0%BB:Kickflip1.jpg" TargetMode="Externa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ru.wikipedia.org/wiki/%D0%A4%D0%B0%D0%B9%D0%BB:Classical_spectacular10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586" y="5262529"/>
            <a:ext cx="1793786" cy="17399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456" y="5262529"/>
            <a:ext cx="2141764" cy="122739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9402" y="857267"/>
            <a:ext cx="6934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i="1" dirty="0">
                <a:solidFill>
                  <a:schemeClr val="bg1"/>
                </a:solidFill>
              </a:rPr>
              <a:t>“What do you know about</a:t>
            </a:r>
            <a:br>
              <a:rPr lang="en-US" sz="6000" i="1" dirty="0">
                <a:solidFill>
                  <a:schemeClr val="bg1"/>
                </a:solidFill>
              </a:rPr>
            </a:br>
            <a:r>
              <a:rPr lang="en-US" sz="6000" i="1" dirty="0">
                <a:solidFill>
                  <a:schemeClr val="bg1"/>
                </a:solidFill>
              </a:rPr>
              <a:t>the Olympic Games?”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39" y="4085529"/>
            <a:ext cx="2031979" cy="254048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601686" y="4278086"/>
            <a:ext cx="4169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</a:rPr>
              <a:t>Ф.И.О.</a:t>
            </a:r>
            <a:endParaRPr lang="ru-RU" sz="2800" i="1" dirty="0">
              <a:solidFill>
                <a:schemeClr val="bg1"/>
              </a:solidFill>
            </a:endParaRPr>
          </a:p>
        </p:txBody>
      </p:sp>
      <p:sp>
        <p:nvSpPr>
          <p:cNvPr id="15" name="Дата 4"/>
          <p:cNvSpPr>
            <a:spLocks noGrp="1"/>
          </p:cNvSpPr>
          <p:nvPr>
            <p:ph type="dt" sz="half" idx="10"/>
          </p:nvPr>
        </p:nvSpPr>
        <p:spPr>
          <a:xfrm>
            <a:off x="5471250" y="359229"/>
            <a:ext cx="3080657" cy="498038"/>
          </a:xfrm>
        </p:spPr>
        <p:txBody>
          <a:bodyPr/>
          <a:lstStyle/>
          <a:p>
            <a:fld id="{3ECB94CF-10F7-4C46-9EBC-305B6BAF2BD1}" type="datetime2">
              <a:rPr lang="ru-RU" sz="1600" i="1" smtClean="0">
                <a:solidFill>
                  <a:schemeClr val="bg1"/>
                </a:solidFill>
              </a:rPr>
              <a:t>пятница, 13 марта 2015 г.</a:t>
            </a:fld>
            <a:endParaRPr lang="ru-RU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04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When did Russia join the Olympic movement?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 descr="http://img.gazeta.ru/files2/2772670/195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71" y="2010559"/>
            <a:ext cx="2389470" cy="369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82122" y="3244334"/>
            <a:ext cx="40597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In 1952</a:t>
            </a:r>
            <a:r>
              <a:rPr lang="ru-RU" altLang="ru-RU" sz="28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800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64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Where and when did Olympic Games take place in our country 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491" y="1750469"/>
            <a:ext cx="283458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10959" y="3244334"/>
            <a:ext cx="2448106" cy="12772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5113" indent="-265113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22-nd </a:t>
            </a:r>
            <a:endParaRPr lang="ru-RU" alt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Olympic </a:t>
            </a:r>
            <a:r>
              <a:rPr lang="en-US" altLang="ru-RU" sz="2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Games, </a:t>
            </a:r>
            <a:endParaRPr lang="ru-RU" altLang="ru-RU" sz="2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Moscow</a:t>
            </a:r>
            <a:r>
              <a:rPr lang="en-US" altLang="ru-RU" sz="2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1980</a:t>
            </a:r>
            <a:r>
              <a:rPr lang="ru-RU" altLang="ru-RU" sz="2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Verdana" pitchFamily="34" charset="0"/>
              </a:rPr>
              <a:t> </a:t>
            </a:r>
            <a:endParaRPr lang="ru-RU" altLang="ru-RU" sz="2400" b="1" dirty="0">
              <a:solidFill>
                <a:schemeClr val="accent4">
                  <a:lumMod val="40000"/>
                  <a:lumOff val="60000"/>
                </a:schemeClr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55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What does the Olympic motto  mean?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508" y="1925235"/>
            <a:ext cx="543877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3086599"/>
            <a:ext cx="4572000" cy="25776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5113" indent="-265113" algn="ctr" eaLnBrk="0" hangingPunct="0">
              <a:spcBef>
                <a:spcPts val="250"/>
              </a:spcBef>
              <a:buClr>
                <a:srgbClr val="F07F09"/>
              </a:buClr>
              <a:buSzPct val="80000"/>
              <a:defRPr/>
            </a:pPr>
            <a:endParaRPr lang="ru-RU" b="1" cap="all" dirty="0" smtClean="0">
              <a:ln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rgbClr val="F07F09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 algn="ctr" eaLnBrk="0" hangingPunct="0">
              <a:spcBef>
                <a:spcPts val="250"/>
              </a:spcBef>
              <a:buClr>
                <a:srgbClr val="F07F09"/>
              </a:buClr>
              <a:buSzPct val="80000"/>
              <a:defRPr/>
            </a:pPr>
            <a:endParaRPr lang="ru-RU" b="1" cap="all" dirty="0">
              <a:ln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rgbClr val="F07F09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 algn="ctr" eaLnBrk="0" hangingPunct="0">
              <a:spcBef>
                <a:spcPts val="250"/>
              </a:spcBef>
              <a:buClr>
                <a:srgbClr val="F07F09"/>
              </a:buClr>
              <a:buSzPct val="80000"/>
              <a:defRPr/>
            </a:pPr>
            <a:endParaRPr lang="ru-RU" b="1" cap="all" dirty="0" smtClean="0">
              <a:ln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rgbClr val="F07F09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 algn="ctr" eaLnBrk="0" hangingPunct="0">
              <a:spcBef>
                <a:spcPts val="250"/>
              </a:spcBef>
              <a:buClr>
                <a:srgbClr val="F07F09"/>
              </a:buClr>
              <a:buSzPct val="80000"/>
              <a:defRPr/>
            </a:pPr>
            <a:endParaRPr lang="ru-RU" b="1" cap="all" dirty="0">
              <a:ln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rgbClr val="F07F09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 algn="ctr" eaLnBrk="0" hangingPunct="0">
              <a:spcBef>
                <a:spcPts val="250"/>
              </a:spcBef>
              <a:buClr>
                <a:srgbClr val="F07F09"/>
              </a:buClr>
              <a:buSzPct val="80000"/>
              <a:defRPr/>
            </a:pPr>
            <a:endParaRPr lang="ru-RU" b="1" cap="all" dirty="0" smtClean="0">
              <a:ln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rgbClr val="F07F09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 algn="ctr" eaLnBrk="0" hangingPunct="0">
              <a:spcBef>
                <a:spcPts val="250"/>
              </a:spcBef>
              <a:buClr>
                <a:srgbClr val="F07F09"/>
              </a:buClr>
              <a:buSzPct val="80000"/>
              <a:defRPr/>
            </a:pPr>
            <a:endParaRPr lang="ru-RU" b="1" cap="all" dirty="0">
              <a:ln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rgbClr val="F07F09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 algn="ctr" eaLnBrk="0" hangingPunct="0">
              <a:spcBef>
                <a:spcPts val="250"/>
              </a:spcBef>
              <a:buClr>
                <a:srgbClr val="F07F09"/>
              </a:buClr>
              <a:buSzPct val="80000"/>
              <a:defRPr/>
            </a:pPr>
            <a:r>
              <a:rPr lang="en-GB" b="1" cap="all" dirty="0" err="1" smtClean="0">
                <a:ln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rgbClr val="F07F0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Citius</a:t>
            </a:r>
            <a:r>
              <a:rPr lang="en-GB" b="1" cap="all" dirty="0" smtClean="0">
                <a:ln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rgbClr val="F07F0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b="1" cap="all" dirty="0" err="1">
                <a:ln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rgbClr val="F07F0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Altius</a:t>
            </a:r>
            <a:r>
              <a:rPr lang="en-GB" b="1" cap="all" dirty="0">
                <a:ln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rgbClr val="F07F0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b="1" cap="all" dirty="0" err="1">
                <a:ln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rgbClr val="F07F0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Fortius</a:t>
            </a:r>
            <a:endParaRPr lang="en-GB" b="1" cap="all" dirty="0">
              <a:ln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rgbClr val="F07F09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 algn="ctr" eaLnBrk="0" hangingPunct="0">
              <a:spcBef>
                <a:spcPts val="250"/>
              </a:spcBef>
              <a:buClr>
                <a:srgbClr val="F07F09"/>
              </a:buClr>
              <a:buSzPct val="80000"/>
              <a:defRPr/>
            </a:pPr>
            <a:r>
              <a:rPr lang="en-GB" b="1" cap="all" dirty="0">
                <a:ln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rgbClr val="F07F09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FASTER  Higher  Stronger</a:t>
            </a:r>
            <a:endParaRPr lang="ru-RU" b="1" cap="all" dirty="0">
              <a:ln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rgbClr val="F07F09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02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3-rd round</a:t>
            </a: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“National sports of Great Britain</a:t>
            </a: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the USA”</a:t>
            </a:r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744" y="2588788"/>
            <a:ext cx="13430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266" y="2024933"/>
            <a:ext cx="2655888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987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Which game is the most popular game in GB and in the world?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728" y="1588599"/>
            <a:ext cx="428625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56246" y="3244334"/>
            <a:ext cx="2231508" cy="2039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Soccer-football</a:t>
            </a:r>
            <a:r>
              <a:rPr lang="ru-RU" altLang="ru-RU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63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What club is the biggest football club in the world?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 descr="Эмблема «Манчестер Юнайтед»">
            <a:hlinkClick r:id="rId2" tooltip="Эмблема «Манчестер Юнайтед»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129" y="2211702"/>
            <a:ext cx="2787100" cy="281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62886" y="3244334"/>
            <a:ext cx="1483098" cy="27392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ru-RU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England</a:t>
            </a:r>
            <a:endParaRPr lang="ru-RU" sz="2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51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What kind of sport is Derby connected 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649" y="1854189"/>
            <a:ext cx="472440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1941" y="3244334"/>
            <a:ext cx="1600118" cy="2923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Horse </a:t>
            </a:r>
            <a:r>
              <a:rPr lang="en-US" altLang="ru-RU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racing</a:t>
            </a:r>
            <a:endParaRPr lang="ru-RU" altLang="ru-RU" sz="2000" b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64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What kind of sport is Wimbledon connected with?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 descr="Andy Murray to make swift return in Rotterda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462" y="1817068"/>
            <a:ext cx="40290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3105835"/>
            <a:ext cx="4572000" cy="303929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All-England </a:t>
            </a:r>
            <a:r>
              <a:rPr lang="en-US" alt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and International Tennis Championships</a:t>
            </a:r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99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What is a “walking” game in Britain?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 descr="http://upload.wikimedia.org/wikipedia/commons/thumb/9/9a/Golf_player_putting_green_2003.jpg/200px-Golf_player_putting_green_2003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07" y="2273746"/>
            <a:ext cx="2540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93718" y="3244334"/>
            <a:ext cx="35125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alt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golf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49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When and where was basketball invented?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 descr="http://upload.wikimedia.org/wikipedia/commons/thumb/c/c3/Jordan_by_Lipofsky_16577.jpg/220px-Jordan_by_Lipofsky_16577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987" y="1695982"/>
            <a:ext cx="2794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501041" y="3105835"/>
            <a:ext cx="7359041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US" alt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teacher at a sports school in </a:t>
            </a:r>
            <a:endParaRPr lang="ru-RU" alt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Springfield</a:t>
            </a:r>
            <a:r>
              <a:rPr lang="en-US" alt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USA, 1891</a:t>
            </a:r>
            <a:r>
              <a:rPr lang="ru-RU" alt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43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3501">
            <a:off x="7388743" y="5796210"/>
            <a:ext cx="1630025" cy="934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2450" y="185055"/>
            <a:ext cx="6934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dirty="0">
                <a:solidFill>
                  <a:schemeClr val="bg1"/>
                </a:solidFill>
              </a:rPr>
              <a:t>1-st round: </a:t>
            </a:r>
            <a:br>
              <a:rPr lang="en-US" sz="4000" i="1" dirty="0">
                <a:solidFill>
                  <a:schemeClr val="bg1"/>
                </a:solidFill>
              </a:rPr>
            </a:br>
            <a:r>
              <a:rPr lang="en-US" sz="4000" i="1" dirty="0">
                <a:solidFill>
                  <a:schemeClr val="bg1"/>
                </a:solidFill>
              </a:rPr>
              <a:t>  “The History    </a:t>
            </a:r>
            <a:br>
              <a:rPr lang="en-US" sz="4000" i="1" dirty="0">
                <a:solidFill>
                  <a:schemeClr val="bg1"/>
                </a:solidFill>
              </a:rPr>
            </a:br>
            <a:r>
              <a:rPr lang="en-US" sz="4000" i="1" dirty="0">
                <a:solidFill>
                  <a:schemeClr val="bg1"/>
                </a:solidFill>
              </a:rPr>
              <a:t>  of the Olympic </a:t>
            </a:r>
            <a:br>
              <a:rPr lang="en-US" sz="4000" i="1" dirty="0">
                <a:solidFill>
                  <a:schemeClr val="bg1"/>
                </a:solidFill>
              </a:rPr>
            </a:br>
            <a:r>
              <a:rPr lang="en-US" sz="4000" i="1" dirty="0">
                <a:solidFill>
                  <a:schemeClr val="bg1"/>
                </a:solidFill>
              </a:rPr>
              <a:t>  Games”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96" y="5262529"/>
            <a:ext cx="2031979" cy="254048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2</a:t>
            </a:fld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598714" y="1164766"/>
            <a:ext cx="8240486" cy="544286"/>
          </a:xfrm>
          <a:custGeom>
            <a:avLst/>
            <a:gdLst>
              <a:gd name="connsiteX0" fmla="*/ 0 w 8240486"/>
              <a:gd name="connsiteY0" fmla="*/ 0 h 544286"/>
              <a:gd name="connsiteX1" fmla="*/ 7195457 w 8240486"/>
              <a:gd name="connsiteY1" fmla="*/ 54429 h 544286"/>
              <a:gd name="connsiteX2" fmla="*/ 8240486 w 8240486"/>
              <a:gd name="connsiteY2" fmla="*/ 544286 h 54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0486" h="544286">
                <a:moveTo>
                  <a:pt x="0" y="0"/>
                </a:moveTo>
                <a:lnTo>
                  <a:pt x="7195457" y="54429"/>
                </a:lnTo>
                <a:cubicBezTo>
                  <a:pt x="8568871" y="145143"/>
                  <a:pt x="8120743" y="449943"/>
                  <a:pt x="8240486" y="544286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815497" y="2739600"/>
            <a:ext cx="6934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Текст слайда</a:t>
            </a:r>
          </a:p>
          <a:p>
            <a:endParaRPr lang="ru-RU" sz="3600" dirty="0">
              <a:solidFill>
                <a:schemeClr val="bg1"/>
              </a:solidFill>
            </a:endParaRPr>
          </a:p>
          <a:p>
            <a:endParaRPr lang="ru-RU" sz="3600" dirty="0" smtClean="0">
              <a:solidFill>
                <a:schemeClr val="bg1"/>
              </a:solidFill>
            </a:endParaRPr>
          </a:p>
          <a:p>
            <a:endParaRPr lang="ru-RU" sz="3600" dirty="0">
              <a:solidFill>
                <a:schemeClr val="bg1"/>
              </a:solidFill>
            </a:endParaRPr>
          </a:p>
          <a:p>
            <a:endParaRPr lang="ru-RU" sz="3600" dirty="0" smtClean="0">
              <a:solidFill>
                <a:schemeClr val="bg1"/>
              </a:solidFill>
            </a:endParaRPr>
          </a:p>
          <a:p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388" y="2442574"/>
            <a:ext cx="2418437" cy="327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59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 What kinds of sports were originated in the USA also?</a:t>
            </a:r>
            <a:r>
              <a:rPr lang="ru-RU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8" descr="http://upload.wikimedia.org/wikipedia/commons/thumb/3/32/DSCF1252.JPG/300px-DSCF1252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83" y="1470068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124" y="1504993"/>
            <a:ext cx="2857500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6000" y="3105835"/>
            <a:ext cx="4572000" cy="26007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volleyball</a:t>
            </a:r>
            <a:r>
              <a:rPr lang="en-US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wind-surfing, skate-boarding, triathlon</a:t>
            </a: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0" descr="http://upload.wikimedia.org/wikipedia/commons/thumb/d/d5/Kickflip1.jpg/200px-Kickflip1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88" y="2727703"/>
            <a:ext cx="2743200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http://upload.wikimedia.org/wikipedia/commons/thumb/1/15/Pawe%C5%82_Zagumny_2006-2007_2.jpg/230px-Pawe%C5%82_Zagumny_2006-2007_2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59" y="3105835"/>
            <a:ext cx="24320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40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game is over.</a:t>
            </a:r>
            <a:br>
              <a:rPr lang="en-US" alt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Good luck!</a:t>
            </a:r>
            <a:r>
              <a:rPr lang="ru-RU" alt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911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ru-RU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/>
            </a:r>
            <a:br>
              <a:rPr lang="ru-RU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1.When </a:t>
            </a:r>
            <a:r>
              <a:rPr lang="en-U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and where did the Olympic Games begin? (name the date and the country)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05" y="2250982"/>
            <a:ext cx="4342857" cy="32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48405" y="3244334"/>
            <a:ext cx="3507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77</a:t>
            </a:r>
            <a:r>
              <a:rPr lang="ru-RU" alt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BC,  Ancient Greece</a:t>
            </a:r>
            <a:r>
              <a:rPr lang="ru-RU" alt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74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When and where did the first Olympic Games take place?</a:t>
            </a:r>
            <a:r>
              <a:rPr lang="ru-RU" sz="3600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(name the town)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6" descr="C:\Users\Администратор\Desktop\image0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298" y="1423542"/>
            <a:ext cx="42672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76823" y="3244334"/>
            <a:ext cx="2906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Athens</a:t>
            </a:r>
            <a:endParaRPr lang="ru-RU" alt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38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How did they take place?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defRPr/>
            </a:pPr>
            <a:r>
              <a:rPr lang="en-GB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 example: winter Olympic games took place in</a:t>
            </a:r>
          </a:p>
          <a:p>
            <a:pPr algn="ctr">
              <a:defRPr/>
            </a:pPr>
            <a:r>
              <a:rPr lang="en-GB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1912-1916-1920-1924-1928-1932-1936- 1948-1952-1956-1960-1964-1968-1972-1926-1980-1984-1988-1992-1996-2000-2004-2008-2012</a:t>
            </a:r>
            <a:r>
              <a:rPr lang="en-GB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</a:p>
          <a:p>
            <a:pPr marL="0" indent="0">
              <a:buNone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alt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US" alt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every </a:t>
            </a:r>
            <a:r>
              <a:rPr lang="en-US" alt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 years</a:t>
            </a:r>
            <a:r>
              <a:rPr lang="ru-RU" alt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2057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Why did the Olympic Games become the symbol of peace and friendship?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08" y="1968408"/>
            <a:ext cx="52863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45610" y="3244334"/>
            <a:ext cx="8052782" cy="3239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period of games all the wars stopped</a:t>
            </a:r>
            <a:r>
              <a:rPr lang="ru-RU" alt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26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>
              <a:defRPr/>
            </a:pP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2-nd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round: 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“The Olympic movement”</a:t>
            </a:r>
            <a:r>
              <a:rPr lang="en-US" sz="6600" b="1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450" y="2397309"/>
            <a:ext cx="4442564" cy="3470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159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What is the central policy-making body of the Olympic movement?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6" y="2252478"/>
            <a:ext cx="466725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87237" y="3244334"/>
            <a:ext cx="5769528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sz="28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sz="2800" b="1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sz="28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sz="2800" b="1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en-US" altLang="ru-RU" sz="2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ru-RU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International Olympic </a:t>
            </a:r>
            <a:r>
              <a:rPr lang="en-US" altLang="ru-RU" sz="28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Comitee</a:t>
            </a:r>
            <a:r>
              <a:rPr lang="ru-RU" altLang="ru-RU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800" b="1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97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1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1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is necessary besides sports competitions for the Olympic Games?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5" descr="http://upload.wikimedia.org/wikipedia/commons/thumb/c/cb/Classical_spectacular10.jpg/300px-Classical_spectacular10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05" y="1404231"/>
            <a:ext cx="5267195" cy="351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3105835"/>
            <a:ext cx="4572000" cy="303929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13" indent="-265113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ru-RU" alt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alt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cultural </a:t>
            </a:r>
            <a:r>
              <a:rPr lang="en-US" altLang="ru-RU" sz="2400" b="1" dirty="0" err="1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en-US" altLang="ru-RU" sz="2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of concerts, exhibitions, festivals</a:t>
            </a:r>
            <a:r>
              <a:rPr lang="ru-RU" altLang="ru-RU" sz="2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b="1" dirty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05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f5bcf3944871a652614e69494c0aa9be8541cbc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264</Words>
  <Application>Microsoft Office PowerPoint</Application>
  <PresentationFormat>Экран (4:3)</PresentationFormat>
  <Paragraphs>110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  1.When and where did the Olympic Games begin? (name the date and the country) </vt:lpstr>
      <vt:lpstr>2. When and where did the first Olympic Games take place? (name the town)  </vt:lpstr>
      <vt:lpstr>3. How did they take place?  </vt:lpstr>
      <vt:lpstr>4. Why did the Olympic Games become the symbol of peace and friendship?  </vt:lpstr>
      <vt:lpstr>  2-nd round:  “The Olympic movement”  </vt:lpstr>
      <vt:lpstr> 1. What is the central policy-making body of the Olympic movement?  </vt:lpstr>
      <vt:lpstr>2. What is necessary besides sports competitions for the Olympic Games?  </vt:lpstr>
      <vt:lpstr>3. When did Russia join the Olympic movement?  </vt:lpstr>
      <vt:lpstr>4. Where and when did Olympic Games take place in our country ?  </vt:lpstr>
      <vt:lpstr>5. What does the Olympic motto  mean?  </vt:lpstr>
      <vt:lpstr>3-rd round:  “National sports of Great Britain    and the USA” </vt:lpstr>
      <vt:lpstr>1. Which game is the most popular game in GB and in the world?  </vt:lpstr>
      <vt:lpstr>2. What club is the biggest football club in the world?  </vt:lpstr>
      <vt:lpstr> 3. What kind of sport is Derby connected     with?  </vt:lpstr>
      <vt:lpstr>4. What kind of sport is Wimbledon connected with?  </vt:lpstr>
      <vt:lpstr>5. What is a “walking” game in Britain?  </vt:lpstr>
      <vt:lpstr> 6. When and where was basketball invented?  </vt:lpstr>
      <vt:lpstr>7. What kinds of sports were originated in the USA also?  </vt:lpstr>
      <vt:lpstr>         The game is over. Good luck! 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Школа</cp:lastModifiedBy>
  <cp:revision>6</cp:revision>
  <dcterms:created xsi:type="dcterms:W3CDTF">2013-02-18T09:49:30Z</dcterms:created>
  <dcterms:modified xsi:type="dcterms:W3CDTF">2015-03-13T10:40:44Z</dcterms:modified>
</cp:coreProperties>
</file>